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8"/>
  </p:notesMasterIdLst>
  <p:sldIdLst>
    <p:sldId id="256" r:id="rId2"/>
    <p:sldId id="259" r:id="rId3"/>
    <p:sldId id="258" r:id="rId4"/>
    <p:sldId id="264" r:id="rId5"/>
    <p:sldId id="285" r:id="rId6"/>
    <p:sldId id="257" r:id="rId7"/>
  </p:sldIdLst>
  <p:sldSz cx="9144000" cy="5143500" type="screen16x9"/>
  <p:notesSz cx="6858000" cy="9144000"/>
  <p:embeddedFontLst>
    <p:embeddedFont>
      <p:font typeface="Anaheim" panose="020B0604020202020204" charset="0"/>
      <p:regular r:id="rId9"/>
    </p:embeddedFont>
    <p:embeddedFont>
      <p:font typeface="Bebas Neue" panose="020B0604020202020204" charset="0"/>
      <p:regular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Black" panose="00000A00000000000000" pitchFamily="2" charset="0"/>
      <p:bold r:id="rId15"/>
      <p:boldItalic r:id="rId16"/>
    </p:embeddedFont>
    <p:embeddedFont>
      <p:font typeface="Nunito Light" pitchFamily="2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15DC11-B80C-409D-BC01-552A12778513}">
  <a:tblStyle styleId="{6515DC11-B80C-409D-BC01-552A127785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562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76" r:id="rId8"/>
    <p:sldLayoutId id="214748367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0" name="Google Shape;1240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1" name="Google Shape;124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4" name="Google Shape;124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7" name="Google Shape;1247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618742" y="1097411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dirty="0">
                <a:latin typeface="Montserrat Black"/>
                <a:ea typeface="Montserrat Black"/>
                <a:cs typeface="Montserrat Black"/>
                <a:sym typeface="Montserrat Black"/>
              </a:rPr>
              <a:t>My Jewel </a:t>
            </a:r>
            <a:br>
              <a:rPr lang="en-US" sz="5200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endParaRPr lang="en-US"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semogaJadi’s team</a:t>
            </a:r>
            <a:endParaRPr sz="1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568444" y="3745571"/>
            <a:ext cx="5817115" cy="1843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Nama Kelompok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Adriel Omarpadu Pandiangan	320200401001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Mhd Rizqy Nasution		320200401013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Rendy Cahya A		320200401023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Zulfikar Zahir Hamdani	320200401025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Jewel</a:t>
            </a:r>
            <a:endParaRPr dirty="0"/>
          </a:p>
        </p:txBody>
      </p:sp>
      <p:sp>
        <p:nvSpPr>
          <p:cNvPr id="1304" name="Google Shape;1304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Merupakan toko online yang menyediakan perhiasan seperti anting-anting, cincin, gelang dan kalung sehingga calon pembeli bisa memperolah perhiasan premium dengan lebih mudah. </a:t>
            </a:r>
            <a:endParaRPr dirty="0"/>
          </a:p>
        </p:txBody>
      </p:sp>
      <p:pic>
        <p:nvPicPr>
          <p:cNvPr id="1305" name="Google Shape;1305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1" name="Google Shape;1311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endParaRPr dirty="0"/>
          </a:p>
        </p:txBody>
      </p:sp>
      <p:grpSp>
        <p:nvGrpSpPr>
          <p:cNvPr id="1291" name="Google Shape;1291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2" name="Google Shape;129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5" name="Google Shape;129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7" name="Google Shape;1297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31FAAED-417B-4686-ADA7-FBC4159EF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2879" y="1112200"/>
            <a:ext cx="3698242" cy="38283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ERD</a:t>
            </a:r>
            <a:endParaRPr dirty="0"/>
          </a:p>
        </p:txBody>
      </p:sp>
      <p:grpSp>
        <p:nvGrpSpPr>
          <p:cNvPr id="1452" name="Google Shape;1452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3" name="Google Shape;1453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61" name="Google Shape;1461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2" name="Google Shape;1462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D978AF-1855-4AA1-8794-3F6D4D4310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3950" y="1254576"/>
            <a:ext cx="5349704" cy="34597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0E08A-F25F-4060-B280-31B12DEE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Vercel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06F572-EECC-4A7B-9CD9-D024B6F8331F}"/>
              </a:ext>
            </a:extLst>
          </p:cNvPr>
          <p:cNvSpPr txBox="1">
            <a:spLocks/>
          </p:cNvSpPr>
          <p:nvPr/>
        </p:nvSpPr>
        <p:spPr>
          <a:xfrm>
            <a:off x="720000" y="2215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https://myjewel.vercel.app/</a:t>
            </a:r>
          </a:p>
        </p:txBody>
      </p:sp>
    </p:spTree>
    <p:extLst>
      <p:ext uri="{BB962C8B-B14F-4D97-AF65-F5344CB8AC3E}">
        <p14:creationId xmlns:p14="http://schemas.microsoft.com/office/powerpoint/2010/main" val="331828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265;p63">
            <a:extLst>
              <a:ext uri="{FF2B5EF4-FFF2-40B4-BE49-F238E27FC236}">
                <a16:creationId xmlns:a16="http://schemas.microsoft.com/office/drawing/2014/main" id="{238F8CCB-7277-4206-A59E-037555C7F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950" y="20424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Microsoft Office PowerPoint</Application>
  <PresentationFormat>On-screen Show (16:9)</PresentationFormat>
  <Paragraphs>14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Anaheim</vt:lpstr>
      <vt:lpstr>Montserrat Black</vt:lpstr>
      <vt:lpstr>Montserrat</vt:lpstr>
      <vt:lpstr>Arial</vt:lpstr>
      <vt:lpstr>Nunito Light</vt:lpstr>
      <vt:lpstr>Bebas Neue</vt:lpstr>
      <vt:lpstr>Artificial Intelligence (AI) Technology Consulting by Slidesgo</vt:lpstr>
      <vt:lpstr>My Jewel   semogaJadi’s team</vt:lpstr>
      <vt:lpstr>My Jewel</vt:lpstr>
      <vt:lpstr>Flowchart</vt:lpstr>
      <vt:lpstr>ERD</vt:lpstr>
      <vt:lpstr>Vercel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Jewel   semogaJadi’s team</dc:title>
  <dc:creator>Zulfikar Zahir</dc:creator>
  <cp:lastModifiedBy>Zulfikar Zahir</cp:lastModifiedBy>
  <cp:revision>1</cp:revision>
  <dcterms:modified xsi:type="dcterms:W3CDTF">2022-12-16T17:59:48Z</dcterms:modified>
</cp:coreProperties>
</file>